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5" r:id="rId2"/>
    <p:sldId id="366" r:id="rId3"/>
    <p:sldId id="387" r:id="rId4"/>
    <p:sldId id="391" r:id="rId5"/>
    <p:sldId id="392" r:id="rId6"/>
    <p:sldId id="408" r:id="rId7"/>
    <p:sldId id="410" r:id="rId8"/>
    <p:sldId id="411" r:id="rId9"/>
    <p:sldId id="412" r:id="rId10"/>
    <p:sldId id="41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A3E"/>
    <a:srgbClr val="E2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 snapToObjects="1">
      <p:cViewPr varScale="1">
        <p:scale>
          <a:sx n="89" d="100"/>
          <a:sy n="89" d="100"/>
        </p:scale>
        <p:origin x="-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3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6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7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8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0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3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6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1EAD-0286-5443-884E-B8EDAB660211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902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8564-FDBC-794F-9B4A-7DBF919AC98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667" y="6321713"/>
            <a:ext cx="515172" cy="5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6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bs.apnic.net/ipv6_measuremen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measure a million</a:t>
            </a:r>
            <a:r>
              <a:rPr lang="en-US" baseline="0" dirty="0" smtClean="0"/>
              <a:t> end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  </a:t>
            </a:r>
            <a:r>
              <a:rPr lang="en-US" dirty="0" smtClean="0">
                <a:hlinkClick r:id="rId2"/>
              </a:rPr>
              <a:t>www.google.net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your code run on millions of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9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A word for our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</a:p>
          <a:p>
            <a:pPr lvl="1"/>
            <a:r>
              <a:rPr lang="en-US" dirty="0" smtClean="0"/>
              <a:t>the Internet Society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ISC</a:t>
            </a:r>
          </a:p>
          <a:p>
            <a:pPr lvl="1"/>
            <a:r>
              <a:rPr lang="en-US" dirty="0" smtClean="0"/>
              <a:t>RIPE NCC</a:t>
            </a:r>
          </a:p>
          <a:p>
            <a:endParaRPr lang="en-US" dirty="0"/>
          </a:p>
          <a:p>
            <a:r>
              <a:rPr lang="en-US" dirty="0" smtClean="0"/>
              <a:t>For funding, platform support, collaboration</a:t>
            </a:r>
          </a:p>
          <a:p>
            <a:r>
              <a:rPr lang="en-US" dirty="0" smtClean="0"/>
              <a:t>Don’t Click on the ad if you see it! (costs more)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2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Placement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low CPM, the advertising network needs to present unique, new eyeballs to harvest impressions and take your money.</a:t>
            </a:r>
          </a:p>
          <a:p>
            <a:pPr lvl="1"/>
            <a:r>
              <a:rPr lang="en-US" dirty="0" smtClean="0"/>
              <a:t>Therefore, a ‘good’ advertising network provides fresh crop of unique clients per day</a:t>
            </a:r>
          </a:p>
          <a:p>
            <a:pPr lvl="1"/>
            <a:r>
              <a:rPr lang="en-US" dirty="0" smtClean="0"/>
              <a:t>Pay for placement of ads, embed measurement in </a:t>
            </a:r>
            <a:r>
              <a:rPr lang="en-US" dirty="0" err="1" smtClean="0"/>
              <a:t>flashcode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Result is lots of Unique IP addresses to measure.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1"/>
    </mc:Choice>
    <mc:Fallback xmlns="">
      <p:transition xmlns:p14="http://schemas.microsoft.com/office/powerpoint/2010/main" spd="slow" advTm="87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What </a:t>
            </a:r>
            <a:r>
              <a:rPr lang="en-US" dirty="0">
                <a:latin typeface="Powderfinger Type"/>
                <a:cs typeface="Powderfinger Type"/>
              </a:rPr>
              <a:t>a</a:t>
            </a:r>
            <a:r>
              <a:rPr lang="en-US" dirty="0" smtClean="0">
                <a:latin typeface="Powderfinger Type"/>
                <a:cs typeface="Powderfinger Type"/>
              </a:rPr>
              <a:t>re we finding?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http://labs.apnic.net/ipv6_measurement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Breakdowns by ASN, Economy, Region, Organisation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125+ economies provide &gt;200 samples/interval consistently in weeklies</a:t>
            </a:r>
            <a:endParaRPr lang="en-US" dirty="0"/>
          </a:p>
          <a:p>
            <a:r>
              <a:rPr lang="en-US" dirty="0" smtClean="0"/>
              <a:t>150+ at monthlies.</a:t>
            </a:r>
          </a:p>
          <a:p>
            <a:r>
              <a:rPr lang="en-US" dirty="0" smtClean="0"/>
              <a:t>2400 ASN provide </a:t>
            </a:r>
            <a:r>
              <a:rPr lang="en-US" dirty="0" err="1" smtClean="0"/>
              <a:t>graphable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Over 35,000 ASN seen during the last year.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57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67"/>
    </mc:Choice>
    <mc:Fallback xmlns="">
      <p:transition xmlns:p14="http://schemas.microsoft.com/office/powerpoint/2010/main" spd="slow" advTm="447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Google visualization API</a:t>
            </a:r>
            <a:endParaRPr lang="en-US" dirty="0">
              <a:latin typeface="Powderfinger Type"/>
              <a:cs typeface="Powderfinger Type"/>
            </a:endParaRPr>
          </a:p>
        </p:txBody>
      </p:sp>
      <p:pic>
        <p:nvPicPr>
          <p:cNvPr id="4" name="Picture 3" descr="Screen Shot 2012-07-26 at 3.33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417638"/>
            <a:ext cx="7213600" cy="4991100"/>
          </a:xfrm>
          <a:prstGeom prst="rect">
            <a:avLst/>
          </a:prstGeom>
        </p:spPr>
      </p:pic>
      <p:pic>
        <p:nvPicPr>
          <p:cNvPr id="6" name="Picture 5" descr="Screen Shot 2012-07-26 at 3.35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3" y="1800522"/>
            <a:ext cx="3187700" cy="876300"/>
          </a:xfrm>
          <a:prstGeom prst="rect">
            <a:avLst/>
          </a:prstGeom>
        </p:spPr>
      </p:pic>
      <p:pic>
        <p:nvPicPr>
          <p:cNvPr id="9" name="Picture 8" descr="Screen Shot 2012-07-26 at 3.36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3" y="5648450"/>
            <a:ext cx="28829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5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6"/>
    </mc:Choice>
    <mc:Fallback xmlns="">
      <p:transition xmlns:p14="http://schemas.microsoft.com/office/powerpoint/2010/main" spd="slow" advTm="34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72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Google visualization API</a:t>
            </a:r>
            <a:endParaRPr lang="en-US" dirty="0">
              <a:latin typeface="Powderfinger Type"/>
              <a:cs typeface="Powderfinger Type"/>
            </a:endParaRPr>
          </a:p>
        </p:txBody>
      </p:sp>
      <p:pic>
        <p:nvPicPr>
          <p:cNvPr id="6" name="Content Placeholder 5" descr="Screen Shot 2012-07-26 at 3.39.0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68" r="-24868"/>
          <a:stretch>
            <a:fillRect/>
          </a:stretch>
        </p:blipFill>
        <p:spPr>
          <a:xfrm>
            <a:off x="-235315" y="1600200"/>
            <a:ext cx="9631363" cy="5165436"/>
          </a:xfrm>
        </p:spPr>
      </p:pic>
    </p:spTree>
    <p:extLst>
      <p:ext uri="{BB962C8B-B14F-4D97-AF65-F5344CB8AC3E}">
        <p14:creationId xmlns:p14="http://schemas.microsoft.com/office/powerpoint/2010/main" val="392872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"/>
    </mc:Choice>
    <mc:Fallback xmlns="">
      <p:transition xmlns:p14="http://schemas.microsoft.com/office/powerpoint/2010/main" spd="slow" advTm="1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Google visualization API</a:t>
            </a:r>
            <a:endParaRPr lang="en-US" dirty="0">
              <a:latin typeface="Powderfinger Type"/>
              <a:cs typeface="Powderfinger Type"/>
            </a:endParaRPr>
          </a:p>
        </p:txBody>
      </p:sp>
      <p:pic>
        <p:nvPicPr>
          <p:cNvPr id="4" name="Content Placeholder 3" descr="Screen Shot 2012-07-26 at 3.40.3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45" r="-25145"/>
          <a:stretch>
            <a:fillRect/>
          </a:stretch>
        </p:blipFill>
        <p:spPr>
          <a:xfrm>
            <a:off x="-541338" y="1579268"/>
            <a:ext cx="10283826" cy="5186362"/>
          </a:xfrm>
        </p:spPr>
      </p:pic>
    </p:spTree>
    <p:extLst>
      <p:ext uri="{BB962C8B-B14F-4D97-AF65-F5344CB8AC3E}">
        <p14:creationId xmlns:p14="http://schemas.microsoft.com/office/powerpoint/2010/main" val="193043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"/>
    </mc:Choice>
    <mc:Fallback xmlns="">
      <p:transition xmlns:p14="http://schemas.microsoft.com/office/powerpoint/2010/main" spd="slow" advTm="1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19 at 7.44.38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"/>
          <a:stretch/>
        </p:blipFill>
        <p:spPr>
          <a:xfrm>
            <a:off x="279400" y="102810"/>
            <a:ext cx="8262000" cy="660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57220" y="924857"/>
            <a:ext cx="376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labs.apnic.net</a:t>
            </a:r>
            <a:r>
              <a:rPr lang="en-US" dirty="0" smtClean="0"/>
              <a:t>/</a:t>
            </a:r>
            <a:r>
              <a:rPr lang="en-US" dirty="0" err="1" smtClean="0"/>
              <a:t>dists</a:t>
            </a:r>
            <a:r>
              <a:rPr lang="en-US" dirty="0" smtClean="0"/>
              <a:t>/v6dcc.html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7-19 at 7.46.3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369"/>
          <a:stretch/>
        </p:blipFill>
        <p:spPr>
          <a:xfrm>
            <a:off x="317500" y="0"/>
            <a:ext cx="8222400" cy="6845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1040" y="924857"/>
            <a:ext cx="376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labs.apnic.net</a:t>
            </a:r>
            <a:r>
              <a:rPr lang="en-US" dirty="0" smtClean="0"/>
              <a:t>/</a:t>
            </a:r>
            <a:r>
              <a:rPr lang="en-US" dirty="0" err="1" smtClean="0"/>
              <a:t>dists</a:t>
            </a:r>
            <a:r>
              <a:rPr lang="en-US" dirty="0" smtClean="0"/>
              <a:t>/v6dcc.html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7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2-07-26 at 3.48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81415"/>
            <a:ext cx="797685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7638" y="738758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labs.apnic.net</a:t>
            </a:r>
            <a:r>
              <a:rPr lang="en-US" dirty="0" smtClean="0"/>
              <a:t>/ipv6-measurement/W6L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8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7348</TotalTime>
  <Words>203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measure a million end users</vt:lpstr>
      <vt:lpstr>Placement</vt:lpstr>
      <vt:lpstr>What are we finding?</vt:lpstr>
      <vt:lpstr>Google visualization API</vt:lpstr>
      <vt:lpstr>Google visualization API</vt:lpstr>
      <vt:lpstr>Google visualization API</vt:lpstr>
      <vt:lpstr>PowerPoint Presentation</vt:lpstr>
      <vt:lpstr>PowerPoint Presentation</vt:lpstr>
      <vt:lpstr>PowerPoint Presentation</vt:lpstr>
      <vt:lpstr>A word for our sponsors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right choice: An analysis of Dual Stack behaviour</dc:title>
  <dc:creator>Geoff Huston</dc:creator>
  <cp:lastModifiedBy>George Michaelson</cp:lastModifiedBy>
  <cp:revision>122</cp:revision>
  <dcterms:created xsi:type="dcterms:W3CDTF">2012-02-22T23:57:34Z</dcterms:created>
  <dcterms:modified xsi:type="dcterms:W3CDTF">2012-12-03T02:00:40Z</dcterms:modified>
</cp:coreProperties>
</file>